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A9686-C47E-429B-908D-401330D9B9D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CA118-59CD-4828-9F8E-367861DE7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19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EB697B-1DE2-4B31-BB71-A94F544F7D6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BBC569-A4A2-4CD1-8D41-CDEA3FF3C1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79249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n>
                  <a:solidFill>
                    <a:schemeClr val="accent5"/>
                  </a:solidFill>
                </a:ln>
                <a:latin typeface="Times New Roman" pitchFamily="18" charset="0"/>
                <a:cs typeface="Times New Roman" pitchFamily="18" charset="0"/>
              </a:rPr>
              <a:t>ПРИМОРСКАЯ ТРАНСПОРТНАЯ ПРОКУРАТУРА РАЗЪЯСНЯЕТ:</a:t>
            </a:r>
          </a:p>
          <a:p>
            <a:pPr algn="ctr"/>
            <a:r>
              <a:rPr lang="ru-RU" sz="1600" dirty="0" smtClean="0">
                <a:ln>
                  <a:solidFill>
                    <a:schemeClr val="accent5"/>
                  </a:solidFill>
                </a:ln>
                <a:latin typeface="Times New Roman" pitchFamily="18" charset="0"/>
                <a:cs typeface="Times New Roman" pitchFamily="18" charset="0"/>
              </a:rPr>
              <a:t>Перевозчики</a:t>
            </a:r>
            <a:r>
              <a:rPr lang="ru-RU" sz="1600" dirty="0" smtClean="0">
                <a:ln>
                  <a:solidFill>
                    <a:schemeClr val="accent5"/>
                  </a:solidFill>
                </a:ln>
                <a:latin typeface="Times New Roman" pitchFamily="18" charset="0"/>
                <a:cs typeface="Times New Roman" pitchFamily="18" charset="0"/>
              </a:rPr>
              <a:t>, владельцы инфраструктуры на вокзалах и в поездах дальнего следования обеспечивают следующие условия доступности услуг для пассажиров из числа инвалидов*: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помощь пассажирам из числа инвалидов при передвижении по территории вокзала для получения услуги, в том числе при входе в поезд и выходе из него;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возможность ознакомления с правилами перевозки пассажиров, а также другой необходимой информацией об условиях перевозки в доступной для пассажиров из числа инвалидов форме;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дублирование для пассажиров из числа инвалидов речевой и зрительной информации, в том числе о времени отправления и прибытия поездов, времени работы железнодорожных билетных касс, об оказываемых услугах, о предоставляемых гражданам определенных категорий льготах через информационные табло и пр.;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допуск собаки-проводника при наличии документа, подтверждающего ее специальное обучение и выдаваемого по форме и в установленном порядке, на вокзалы и к проезду в пассажирских поездах;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беспрепятственный вход на вокзалы и выход из них самостоятельно или с помощью персонала и вспомогательных средств;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возможность самостоятельного или с помощью персонала и вспомогательных средств передвижения по территории вокзала, пассажирским платформам в целях доступа к месту предоставления услуг;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возможность провозить, не сдавая в багаж (сверх установленной нормы бесплатного провоза багажа) и без взимания платы трость, костыли, носилки и (или) кресло-коляску, предназначенные для личного пользования;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резервирование проездных документов для проезда на местах для инвалидов и сопровождающих их лиц (с указанием номера места). Указанные места ограничены в свободной продаже, резервирование проездных документов осуществляется по обращению пассажира из числа инвалидов к перевозчику непосредственно в пункты продажи или по телефону (по специально организованному каналу связи). Приоритетные условия установлены для инвалидов, использующих для передвижения кресла-коляски;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безопасные условия для жизни или здоровья пассажира из числа инвалидов в период перевозки пассажира, при этом перевозка пассажира включает в себя период, в течение которого пассажир находится в поезде, период посадки пассажира в пассажирский вагон и период высадки пассажира из пассажирского вагона.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2144" y="4987042"/>
            <a:ext cx="52920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Личный уход за пассажиром из числа инвалидов (медицинские процедуры, помощь в принятии пищи и лекарств, в выполнении санитарно-гигиенических процедур) обеспечивается пассажиром самостоятельно либо при помощи сопровождающих лиц.</a:t>
            </a:r>
          </a:p>
          <a:p>
            <a:pPr algn="just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*Приказ Минтранса России от 06.11.2015 № 329 "Об утверждении Порядка обеспечения условий доступности для пассажиров из числа инвалидов пассажирских вагонов, вокзалов, поездов дальнего следования и предоставляемых услуг на вокзалах и в поездах дальнего следования"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72896"/>
            <a:ext cx="2088232" cy="15619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24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</TotalTime>
  <Words>412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Ярченко Ю.В.</dc:creator>
  <cp:lastModifiedBy>Ярченко Ю.В.</cp:lastModifiedBy>
  <cp:revision>5</cp:revision>
  <dcterms:created xsi:type="dcterms:W3CDTF">2017-10-09T12:54:47Z</dcterms:created>
  <dcterms:modified xsi:type="dcterms:W3CDTF">2017-10-09T22:21:17Z</dcterms:modified>
</cp:coreProperties>
</file>